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2450" y="3114675"/>
            <a:ext cx="854710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11881485" cy="52336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10385" y="2987675"/>
            <a:ext cx="95313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8190" y="3664585"/>
            <a:ext cx="1763395" cy="283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0680" y="2987675"/>
            <a:ext cx="95313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0695" y="3664585"/>
            <a:ext cx="1763395" cy="283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8470" y="2987675"/>
            <a:ext cx="95313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6245" y="3664585"/>
            <a:ext cx="3235960" cy="283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39400" y="2905125"/>
            <a:ext cx="103568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60790" y="3664585"/>
            <a:ext cx="3211830" cy="293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" y="1341120"/>
            <a:ext cx="11899265" cy="453199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14730" y="2724150"/>
            <a:ext cx="3754755" cy="108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2180" y="4785995"/>
            <a:ext cx="3904615" cy="108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204720"/>
            <a:ext cx="11925935" cy="24415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63245" y="3580765"/>
            <a:ext cx="5237480" cy="1132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2119630"/>
            <a:ext cx="11772900" cy="26187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90245" y="3745865"/>
            <a:ext cx="3636645" cy="110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